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59" r:id="rId4"/>
    <p:sldId id="268" r:id="rId5"/>
    <p:sldId id="258" r:id="rId6"/>
    <p:sldId id="260" r:id="rId7"/>
    <p:sldId id="257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64D4-3268-43CF-A3D5-8D552E92B1F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2A51-51D3-4E6F-9023-C599C8ADC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64D4-3268-43CF-A3D5-8D552E92B1F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2A51-51D3-4E6F-9023-C599C8ADC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8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64D4-3268-43CF-A3D5-8D552E92B1F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2A51-51D3-4E6F-9023-C599C8ADC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2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64D4-3268-43CF-A3D5-8D552E92B1F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2A51-51D3-4E6F-9023-C599C8ADC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43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64D4-3268-43CF-A3D5-8D552E92B1F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2A51-51D3-4E6F-9023-C599C8ADC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6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64D4-3268-43CF-A3D5-8D552E92B1F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2A51-51D3-4E6F-9023-C599C8ADC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34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64D4-3268-43CF-A3D5-8D552E92B1F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2A51-51D3-4E6F-9023-C599C8ADC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17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64D4-3268-43CF-A3D5-8D552E92B1F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2A51-51D3-4E6F-9023-C599C8ADC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49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64D4-3268-43CF-A3D5-8D552E92B1F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2A51-51D3-4E6F-9023-C599C8ADC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3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64D4-3268-43CF-A3D5-8D552E92B1F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2A51-51D3-4E6F-9023-C599C8ADC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3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64D4-3268-43CF-A3D5-8D552E92B1F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2A51-51D3-4E6F-9023-C599C8ADC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7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764D4-3268-43CF-A3D5-8D552E92B1F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2A51-51D3-4E6F-9023-C599C8ADC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6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 smtClean="0"/>
          </a:p>
          <a:p>
            <a:pPr marL="0" indent="0" algn="ctr">
              <a:buNone/>
            </a:pPr>
            <a:r>
              <a:rPr lang="en-US" sz="7200" dirty="0" smtClean="0"/>
              <a:t>Ratios and Proportions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76869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1676400" cy="1219200"/>
          </a:xfrm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/>
              <a:t>6.RP.1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486400"/>
            <a:ext cx="8458200" cy="990600"/>
          </a:xfrm>
          <a:noFill/>
          <a:ln w="38100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  <a:tileRect/>
            </a:gradFill>
            <a:miter lim="800000"/>
            <a:headEnd/>
            <a:tailEnd/>
          </a:ln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By learning ratios and proportions, students will better grasp how to work with fractions and </a:t>
            </a:r>
            <a:r>
              <a:rPr lang="en-US" sz="2400" dirty="0" err="1" smtClean="0">
                <a:solidFill>
                  <a:schemeClr val="tx1"/>
                </a:solidFill>
              </a:rPr>
              <a:t>percents</a:t>
            </a:r>
            <a:r>
              <a:rPr lang="en-US" sz="2400" dirty="0" smtClean="0">
                <a:solidFill>
                  <a:schemeClr val="tx1"/>
                </a:solidFill>
              </a:rPr>
              <a:t>, greatest common factor and multiplication 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600200"/>
            <a:ext cx="6096000" cy="1219200"/>
          </a:xfrm>
          <a:prstGeom prst="rect">
            <a:avLst/>
          </a:prstGeom>
          <a:ln w="3175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>
                <a:latin typeface="+mj-lt"/>
                <a:ea typeface="+mj-ea"/>
                <a:cs typeface="+mj-cs"/>
              </a:rPr>
              <a:t>Standard</a:t>
            </a:r>
            <a:r>
              <a:rPr lang="en-US" sz="2000" dirty="0">
                <a:latin typeface="+mj-lt"/>
                <a:ea typeface="+mj-ea"/>
                <a:cs typeface="+mj-cs"/>
              </a:rPr>
              <a:t>: </a:t>
            </a:r>
            <a:r>
              <a:rPr lang="en-US" sz="2000" dirty="0">
                <a:latin typeface="+mj-lt"/>
                <a:ea typeface="+mj-ea"/>
                <a:cs typeface="+mj-cs"/>
              </a:rPr>
              <a:t>Understand the concept of ratio language to describe a ratio relationship between two quantities; write a ratio and unit rate</a:t>
            </a: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038600" y="4419600"/>
            <a:ext cx="7620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6" name="TextBox 6"/>
          <p:cNvSpPr txBox="1">
            <a:spLocks noChangeArrowheads="1"/>
          </p:cNvSpPr>
          <p:nvPr/>
        </p:nvSpPr>
        <p:spPr bwMode="auto">
          <a:xfrm>
            <a:off x="5410200" y="4648200"/>
            <a:ext cx="3124200" cy="46166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400" dirty="0">
                <a:latin typeface="Calibri" pitchFamily="34" charset="0"/>
              </a:rPr>
              <a:t>Bridge/Scaffold (</a:t>
            </a:r>
            <a:r>
              <a:rPr lang="en-US" sz="2400" dirty="0" smtClean="0">
                <a:latin typeface="Calibri" pitchFamily="34" charset="0"/>
              </a:rPr>
              <a:t>Why?)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66800" y="3048000"/>
            <a:ext cx="6172200" cy="1219200"/>
          </a:xfrm>
          <a:prstGeom prst="rect">
            <a:avLst/>
          </a:prstGeom>
          <a:ln w="3175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6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 can</a:t>
            </a:r>
            <a:r>
              <a:rPr lang="en-US" sz="2000" dirty="0">
                <a:latin typeface="+mj-lt"/>
                <a:ea typeface="+mj-ea"/>
                <a:cs typeface="+mj-cs"/>
              </a:rPr>
              <a:t>… </a:t>
            </a:r>
            <a:r>
              <a:rPr lang="en-US" sz="2000" dirty="0">
                <a:latin typeface="+mj-lt"/>
                <a:ea typeface="+mj-ea"/>
                <a:cs typeface="+mj-cs"/>
              </a:rPr>
              <a:t>use and write ratio language to describe the relationship between two quantities; use words to describe unit rate</a:t>
            </a: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3581400" y="221673"/>
            <a:ext cx="1676400" cy="1219200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6.RP.2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6324600" y="228600"/>
            <a:ext cx="1676400" cy="1219200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6.RP.3</a:t>
            </a:r>
          </a:p>
        </p:txBody>
      </p:sp>
    </p:spTree>
    <p:extLst>
      <p:ext uri="{BB962C8B-B14F-4D97-AF65-F5344CB8AC3E}">
        <p14:creationId xmlns:p14="http://schemas.microsoft.com/office/powerpoint/2010/main" val="411353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ord-2010.com/wp-content/uploads/2010/06/type-in-times-tab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4915"/>
            <a:ext cx="6858000" cy="648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03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Puzzle</a:t>
            </a:r>
            <a:endParaRPr lang="en-US" dirty="0"/>
          </a:p>
        </p:txBody>
      </p:sp>
      <p:pic>
        <p:nvPicPr>
          <p:cNvPr id="3074" name="Picture 2" descr="http://media.showme.com/files/35332/pictures/thumbs/84476/last_thumb1320703705_20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6959600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ultiply 4"/>
          <p:cNvSpPr/>
          <p:nvPr/>
        </p:nvSpPr>
        <p:spPr>
          <a:xfrm>
            <a:off x="2019300" y="1922318"/>
            <a:ext cx="381000" cy="381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ultiply 10"/>
          <p:cNvSpPr/>
          <p:nvPr/>
        </p:nvSpPr>
        <p:spPr>
          <a:xfrm>
            <a:off x="5053445" y="4038600"/>
            <a:ext cx="381000" cy="381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ultiply 11"/>
          <p:cNvSpPr/>
          <p:nvPr/>
        </p:nvSpPr>
        <p:spPr>
          <a:xfrm>
            <a:off x="5029200" y="1884218"/>
            <a:ext cx="381000" cy="381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ultiply 12"/>
          <p:cNvSpPr/>
          <p:nvPr/>
        </p:nvSpPr>
        <p:spPr>
          <a:xfrm>
            <a:off x="2036618" y="4208318"/>
            <a:ext cx="381000" cy="381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2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</a:t>
            </a:r>
            <a:endParaRPr lang="en-US" dirty="0"/>
          </a:p>
        </p:txBody>
      </p:sp>
      <p:pic>
        <p:nvPicPr>
          <p:cNvPr id="2050" name="Picture 2" descr="http://00.edu-cdn.com/files/static/learningexpressllc/9781576856826/RATIOS_AND_PROPORTIONS_0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458842"/>
            <a:ext cx="3200400" cy="492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28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://passyworldofmathematics.com/Images/pwmImagesThree/RatioAmountsFive540x419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31" y="-51798"/>
            <a:ext cx="8890569" cy="689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60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p1.blogger.com/_U0CsO_M4n9s/Re5DahZv0wI/AAAAAAAAACM/dxDsHMxIlhU/s400/Proportions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-21609"/>
            <a:ext cx="6172200" cy="6900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04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asic-mathematics.com/images/percentage-formula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883" r="60801"/>
          <a:stretch/>
        </p:blipFill>
        <p:spPr bwMode="auto">
          <a:xfrm>
            <a:off x="533400" y="1066800"/>
            <a:ext cx="6858000" cy="5581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Percents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05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82</Words>
  <Application>Microsoft Office PowerPoint</Application>
  <PresentationFormat>On-screen Show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6.RP.1</vt:lpstr>
      <vt:lpstr>PowerPoint Presentation</vt:lpstr>
      <vt:lpstr>Factor Puzzle</vt:lpstr>
      <vt:lpstr>Ratio</vt:lpstr>
      <vt:lpstr>PowerPoint Presentation</vt:lpstr>
      <vt:lpstr>PowerPoint Presentation</vt:lpstr>
      <vt:lpstr>Percents</vt:lpstr>
    </vt:vector>
  </TitlesOfParts>
  <Company>Kenmore-Tonawanda UFSD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 Services</dc:creator>
  <cp:lastModifiedBy>Tech Services</cp:lastModifiedBy>
  <cp:revision>2</cp:revision>
  <dcterms:created xsi:type="dcterms:W3CDTF">2013-09-17T17:27:31Z</dcterms:created>
  <dcterms:modified xsi:type="dcterms:W3CDTF">2013-09-17T17:39:12Z</dcterms:modified>
</cp:coreProperties>
</file>