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57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76D1B-4BD2-467F-AA11-9F9B9CF043C2}" type="datetimeFigureOut">
              <a:rPr lang="en-US" smtClean="0"/>
              <a:t>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89D7E-A078-4062-9B3A-EE6A6E8627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9631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76D1B-4BD2-467F-AA11-9F9B9CF043C2}" type="datetimeFigureOut">
              <a:rPr lang="en-US" smtClean="0"/>
              <a:t>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89D7E-A078-4062-9B3A-EE6A6E8627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6011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76D1B-4BD2-467F-AA11-9F9B9CF043C2}" type="datetimeFigureOut">
              <a:rPr lang="en-US" smtClean="0"/>
              <a:t>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89D7E-A078-4062-9B3A-EE6A6E8627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833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76D1B-4BD2-467F-AA11-9F9B9CF043C2}" type="datetimeFigureOut">
              <a:rPr lang="en-US" smtClean="0"/>
              <a:t>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89D7E-A078-4062-9B3A-EE6A6E8627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5339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76D1B-4BD2-467F-AA11-9F9B9CF043C2}" type="datetimeFigureOut">
              <a:rPr lang="en-US" smtClean="0"/>
              <a:t>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89D7E-A078-4062-9B3A-EE6A6E8627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5886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76D1B-4BD2-467F-AA11-9F9B9CF043C2}" type="datetimeFigureOut">
              <a:rPr lang="en-US" smtClean="0"/>
              <a:t>1/14/2014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89D7E-A078-4062-9B3A-EE6A6E8627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2594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76D1B-4BD2-467F-AA11-9F9B9CF043C2}" type="datetimeFigureOut">
              <a:rPr lang="en-US" smtClean="0"/>
              <a:t>1/14/2014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89D7E-A078-4062-9B3A-EE6A6E8627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0063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76D1B-4BD2-467F-AA11-9F9B9CF043C2}" type="datetimeFigureOut">
              <a:rPr lang="en-US" smtClean="0"/>
              <a:t>1/14/2014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89D7E-A078-4062-9B3A-EE6A6E8627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2682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76D1B-4BD2-467F-AA11-9F9B9CF043C2}" type="datetimeFigureOut">
              <a:rPr lang="en-US" smtClean="0"/>
              <a:t>1/14/2014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89D7E-A078-4062-9B3A-EE6A6E8627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1697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76D1B-4BD2-467F-AA11-9F9B9CF043C2}" type="datetimeFigureOut">
              <a:rPr lang="en-US" smtClean="0"/>
              <a:t>1/14/2014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89D7E-A078-4062-9B3A-EE6A6E8627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6221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76D1B-4BD2-467F-AA11-9F9B9CF043C2}" type="datetimeFigureOut">
              <a:rPr lang="en-US" smtClean="0"/>
              <a:t>1/14/2014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89D7E-A078-4062-9B3A-EE6A6E8627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2858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D76D1B-4BD2-467F-AA11-9F9B9CF043C2}" type="datetimeFigureOut">
              <a:rPr lang="en-US" smtClean="0"/>
              <a:t>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B89D7E-A078-4062-9B3A-EE6A6E8627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4582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Mixed Number to Improper Fractions</a:t>
            </a:r>
            <a:endParaRPr lang="en-US" sz="3600" dirty="0"/>
          </a:p>
        </p:txBody>
      </p:sp>
      <p:pic>
        <p:nvPicPr>
          <p:cNvPr id="52228" name="Picture 4" descr="http://www.dlsweb.rmit.edu.au/lsu/content/3_MathsEssentials/maths_tuts/fractions_LL/graphics/frac_6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295400"/>
            <a:ext cx="8458200" cy="5181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901244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Improper Fraction to Mixed Number</a:t>
            </a:r>
            <a:endParaRPr lang="en-US" sz="3600" dirty="0"/>
          </a:p>
        </p:txBody>
      </p:sp>
      <p:pic>
        <p:nvPicPr>
          <p:cNvPr id="64514" name="Picture 2" descr="https://www.dlsweb.rmit.edu.au/lsu/content/3_MathsEssentials/maths_tuts/fractions_LL/graphics/frac_7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819" y="1337116"/>
            <a:ext cx="8229600" cy="55208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74724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</Words>
  <Application>Microsoft Office PowerPoint</Application>
  <PresentationFormat>On-screen Show (4:3)</PresentationFormat>
  <Paragraphs>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Mixed Number to Improper Fractions</vt:lpstr>
      <vt:lpstr>Improper Fraction to Mixed Number</vt:lpstr>
    </vt:vector>
  </TitlesOfParts>
  <Company>Kenmore-Tonawanda UFSD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Mixed Number to Improper Fractions</dc:title>
  <dc:creator>Kenton</dc:creator>
  <cp:lastModifiedBy>Kenton</cp:lastModifiedBy>
  <cp:revision>1</cp:revision>
  <dcterms:created xsi:type="dcterms:W3CDTF">2014-01-14T15:03:46Z</dcterms:created>
  <dcterms:modified xsi:type="dcterms:W3CDTF">2014-01-14T15:04:38Z</dcterms:modified>
</cp:coreProperties>
</file>