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6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0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3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3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8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0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6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6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2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8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76D1B-4BD2-467F-AA11-9F9B9CF043C2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89D7E-A078-4062-9B3A-EE6A6E862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5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Mixed Number to Improper Fractions</a:t>
            </a:r>
            <a:endParaRPr lang="en-US" sz="3600" dirty="0"/>
          </a:p>
        </p:txBody>
      </p:sp>
      <p:pic>
        <p:nvPicPr>
          <p:cNvPr id="52228" name="Picture 4" descr="http://www.dlsweb.rmit.edu.au/lsu/content/3_MathsEssentials/maths_tuts/fractions_LL/graphics/frac_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4582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12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Improper Fraction to Mixed Number</a:t>
            </a:r>
            <a:endParaRPr lang="en-US" sz="3600" dirty="0"/>
          </a:p>
        </p:txBody>
      </p:sp>
      <p:pic>
        <p:nvPicPr>
          <p:cNvPr id="64514" name="Picture 2" descr="https://www.dlsweb.rmit.edu.au/lsu/content/3_MathsEssentials/maths_tuts/fractions_LL/graphics/frac_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19" y="1337116"/>
            <a:ext cx="8229600" cy="552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7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Mixed Number to Improper Fractions</vt:lpstr>
      <vt:lpstr>Improper Fraction to Mixed Number</vt:lpstr>
    </vt:vector>
  </TitlesOfParts>
  <Company>Kenmore-Tonawanda UFSD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Number to Improper Fractions</dc:title>
  <dc:creator>Kenton</dc:creator>
  <cp:lastModifiedBy>Kenton</cp:lastModifiedBy>
  <cp:revision>1</cp:revision>
  <dcterms:created xsi:type="dcterms:W3CDTF">2014-01-14T15:03:46Z</dcterms:created>
  <dcterms:modified xsi:type="dcterms:W3CDTF">2014-01-14T15:04:38Z</dcterms:modified>
</cp:coreProperties>
</file>