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8" r:id="rId18"/>
    <p:sldId id="276" r:id="rId19"/>
    <p:sldId id="277" r:id="rId20"/>
    <p:sldId id="272" r:id="rId21"/>
    <p:sldId id="273" r:id="rId22"/>
    <p:sldId id="274" r:id="rId23"/>
    <p:sldId id="275" r:id="rId24"/>
    <p:sldId id="279" r:id="rId25"/>
    <p:sldId id="280" r:id="rId26"/>
    <p:sldId id="281" r:id="rId27"/>
    <p:sldId id="282" r:id="rId2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3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7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6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9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3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5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5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9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9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F919E-66B5-4AF3-A607-4924BC34EDE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C6236-ADE8-4954-B697-39CB33A25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11500" dirty="0" smtClean="0">
                <a:latin typeface="Algerian" pitchFamily="82" charset="0"/>
              </a:rPr>
              <a:t>In Math!</a:t>
            </a:r>
            <a:endParaRPr lang="en-US" sz="115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922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moveitmaththesource.com/realfractions/Resources/mrnovacksproof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83" y="381000"/>
            <a:ext cx="8053274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228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#1 in Disguise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8698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mentalstarters.co.uk/Website%20KS4%20Foundation%20Screenshots/Fraction%20Calculations%20-%20Multiply%20and%20Divide.jp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34" y="216406"/>
            <a:ext cx="8282666" cy="61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5334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Multiply Integers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2424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homework-help-secrets.com/images/positive-exponents.gif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19" y="381000"/>
            <a:ext cx="8791943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724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mahalo.com/upload/0/00/075b41675ac19ea9c3db100f20834ed6_2011050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484053" cy="621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54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edia.mahalo.com/upload/b/b9/d2023ea9240d757bab300c9760117952_2011050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773"/>
            <a:ext cx="877660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Commutative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19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Distributive Property</a:t>
            </a:r>
            <a:endParaRPr lang="en-US" dirty="0"/>
          </a:p>
        </p:txBody>
      </p:sp>
      <p:pic>
        <p:nvPicPr>
          <p:cNvPr id="3074" name="Picture 2" descr="http://www.gradeamathhelp.com/image-files/distributive-property-examp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3" y="1524000"/>
            <a:ext cx="8788397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457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assyworld.com/passyImagesTwelve/DivIntB500x376JP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043"/>
            <a:ext cx="8915400" cy="674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644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torchtrojans.weebly.com/uploads/1/3/3/6/13365921/7102363_orig.jpg?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337"/>
            <a:ext cx="8686800" cy="658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38100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*Tax</a:t>
            </a:r>
          </a:p>
          <a:p>
            <a:endParaRPr lang="en-US" b="1" i="1" dirty="0"/>
          </a:p>
          <a:p>
            <a:r>
              <a:rPr lang="en-US" b="1" i="1" dirty="0" smtClean="0"/>
              <a:t>*Tip</a:t>
            </a:r>
            <a:endParaRPr lang="en-US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442406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*Discount</a:t>
            </a:r>
          </a:p>
          <a:p>
            <a:endParaRPr lang="en-US" b="1" i="1" dirty="0"/>
          </a:p>
          <a:p>
            <a:r>
              <a:rPr lang="en-US" b="1" i="1" dirty="0" smtClean="0"/>
              <a:t>*Coupon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534924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math-only-math.com/images/how-to-add-decima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50912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702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enchantedlearning.com/math/decimals/subtractingdecimals/gifs/ex_lineu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6775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34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s1.mm.bing.net/th?id=H.4913615198749388&amp;pid=1.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200" cy="624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296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kidsmathblog.com/wp-content/uploads/2009/04/3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07294" y="-560706"/>
            <a:ext cx="6153936" cy="803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369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11plusforparents.co.uk/Maths/images/decimals/dec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70093" y="-755692"/>
            <a:ext cx="5181601" cy="836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650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 smtClean="0"/>
              <a:t>- ( - 3 ) = +3</a:t>
            </a:r>
            <a:endParaRPr lang="en-US" sz="12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48006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-1 times - 3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32519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gebra-class.com/images/Inequalities-symbols.gif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849200" cy="5334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Inequalities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82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Adding Fractions</a:t>
            </a:r>
            <a:br>
              <a:rPr lang="en-US" dirty="0" smtClean="0"/>
            </a:br>
            <a:r>
              <a:rPr lang="en-US" dirty="0" smtClean="0"/>
              <a:t>Unlike denominators</a:t>
            </a:r>
            <a:endParaRPr lang="en-US" dirty="0"/>
          </a:p>
        </p:txBody>
      </p:sp>
      <p:pic>
        <p:nvPicPr>
          <p:cNvPr id="1026" name="Picture 2" descr="http://www.enchantedlearning.com/math/fractions/gifs/addfractio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382000" cy="545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159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Adding Fractions</a:t>
            </a:r>
            <a:br>
              <a:rPr lang="en-US" dirty="0" smtClean="0"/>
            </a:br>
            <a:r>
              <a:rPr lang="en-US" dirty="0" smtClean="0"/>
              <a:t>Like </a:t>
            </a:r>
            <a:r>
              <a:rPr lang="en-US" dirty="0" err="1" smtClean="0"/>
              <a:t>denomiators</a:t>
            </a:r>
            <a:endParaRPr lang="en-US" dirty="0"/>
          </a:p>
        </p:txBody>
      </p:sp>
      <p:pic>
        <p:nvPicPr>
          <p:cNvPr id="2050" name="Picture 2" descr="http://www.sandi.net/cms/lib/CA01001235/Centricity/Domain/579/Add_fractions_same_denomina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2362200"/>
            <a:ext cx="7679527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13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Subtracting Fractions</a:t>
            </a:r>
            <a:br>
              <a:rPr lang="en-US" dirty="0" smtClean="0"/>
            </a:br>
            <a:r>
              <a:rPr lang="en-US" dirty="0" smtClean="0"/>
              <a:t>Unlike denominators</a:t>
            </a:r>
            <a:endParaRPr lang="en-US" dirty="0"/>
          </a:p>
        </p:txBody>
      </p:sp>
      <p:pic>
        <p:nvPicPr>
          <p:cNvPr id="3074" name="Picture 2" descr="http://www.enchantedlearning.com/math/fractions/gifs/subtractfractions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162800" cy="496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326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Subtracting Fractions</a:t>
            </a:r>
            <a:br>
              <a:rPr lang="en-US" dirty="0" smtClean="0"/>
            </a:br>
            <a:r>
              <a:rPr lang="en-US" dirty="0" smtClean="0"/>
              <a:t>Like denominators</a:t>
            </a:r>
            <a:endParaRPr lang="en-US" dirty="0"/>
          </a:p>
        </p:txBody>
      </p:sp>
      <p:pic>
        <p:nvPicPr>
          <p:cNvPr id="4098" name="Picture 2" descr="http://4.bp.blogspot.com/_PtvSlguKUWI/TRS6TugfqkI/AAAAAAAAAGI/hXX_bm8jdsU/s1600/Fractions-Su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644384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01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tutorvista.com/cms/images/38/divisibility-rules-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7630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717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marbleteammath.wikispaces.com/file/view/divide_fr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78074"/>
            <a:ext cx="8274945" cy="617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05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1.bp.blogspot.com/_f1F9pEcIKmI/SopX8uSuH5I/AAAAAAAAB8A/2szDsMnhJGA/s400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62523" y="-676192"/>
            <a:ext cx="5562598" cy="813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35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letsplaymath.files.wordpress.com/2010/04/long-division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1"/>
            <a:ext cx="70866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7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passyworld.com/passyImagesTwelve/AddOppRule500x360GI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4" y="304800"/>
            <a:ext cx="8864597" cy="638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67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exchangedownloads.smarttech.com/public/content/5d/5dd1d369-d0e3-47a7-a764-d347e45d8b8b/previews/medium/00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61924"/>
            <a:ext cx="8420099" cy="631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615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passyworld.com/passyImagesTwelve/MultRulesTwo500x364GI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4" y="198425"/>
            <a:ext cx="8624416" cy="627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96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50</Words>
  <Application>Microsoft Office PowerPoint</Application>
  <PresentationFormat>On-screen Show (4:3)</PresentationFormat>
  <Paragraphs>20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In Math!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Associative Property</vt:lpstr>
      <vt:lpstr>Commutative Property</vt:lpstr>
      <vt:lpstr>Distributive Property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does it Mean?</vt:lpstr>
      <vt:lpstr>Inequalities</vt:lpstr>
      <vt:lpstr>Adding Fractions Unlike denominators</vt:lpstr>
      <vt:lpstr>Adding Fractions Like denomiators</vt:lpstr>
      <vt:lpstr>Subtracting Fractions Unlike denominators</vt:lpstr>
      <vt:lpstr>Subtracting Fractions Like denominators</vt:lpstr>
    </vt:vector>
  </TitlesOfParts>
  <Company>Kenmore-Tonawanda UFSD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 Services</dc:creator>
  <cp:lastModifiedBy>Kenton</cp:lastModifiedBy>
  <cp:revision>12</cp:revision>
  <cp:lastPrinted>2014-01-06T19:02:13Z</cp:lastPrinted>
  <dcterms:created xsi:type="dcterms:W3CDTF">2012-12-10T20:45:57Z</dcterms:created>
  <dcterms:modified xsi:type="dcterms:W3CDTF">2014-01-06T19:02:54Z</dcterms:modified>
</cp:coreProperties>
</file>