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8" r:id="rId18"/>
    <p:sldId id="276" r:id="rId19"/>
    <p:sldId id="277" r:id="rId20"/>
    <p:sldId id="272" r:id="rId21"/>
    <p:sldId id="273" r:id="rId22"/>
    <p:sldId id="274" r:id="rId23"/>
    <p:sldId id="275" r:id="rId24"/>
    <p:sldId id="279" r:id="rId25"/>
    <p:sldId id="280" r:id="rId26"/>
    <p:sldId id="281" r:id="rId27"/>
    <p:sldId id="282" r:id="rId2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3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6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9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5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5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9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9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919E-66B5-4AF3-A607-4924BC34EDE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6236-ADE8-4954-B697-39CB33A2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Algerian" pitchFamily="82" charset="0"/>
              </a:rPr>
              <a:t>In Math!</a:t>
            </a:r>
            <a:endParaRPr lang="en-US" sz="115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22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moveitmaththesource.com/realfractions/Resources/mrnovacksproof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83" y="381000"/>
            <a:ext cx="8053274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228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#1 in Disguise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698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mentalstarters.co.uk/Website%20KS4%20Foundation%20Screenshots/Fraction%20Calculations%20-%20Multiply%20and%20Divide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34" y="216406"/>
            <a:ext cx="8282666" cy="61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533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Multiply Integers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242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homework-help-secrets.com/images/positive-exponents.gif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19" y="381000"/>
            <a:ext cx="8791943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72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mahalo.com/upload/0/00/075b41675ac19ea9c3db100f20834ed6_201105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484053" cy="621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5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mahalo.com/upload/b/b9/d2023ea9240d757bab300c9760117952_201105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773"/>
            <a:ext cx="877660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Commutative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1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pic>
        <p:nvPicPr>
          <p:cNvPr id="3074" name="Picture 2" descr="http://www.gradeamathhelp.com/image-files/distributive-property-exam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3" y="1524000"/>
            <a:ext cx="8788397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457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assyworld.com/passyImagesTwelve/DivIntB500x376JP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043"/>
            <a:ext cx="8915400" cy="674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64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torchtrojans.weebly.com/uploads/1/3/3/6/13365921/7102363_orig.jpg?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337"/>
            <a:ext cx="8686800" cy="658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8100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*Tax</a:t>
            </a:r>
          </a:p>
          <a:p>
            <a:endParaRPr lang="en-US" b="1" i="1" dirty="0"/>
          </a:p>
          <a:p>
            <a:r>
              <a:rPr lang="en-US" b="1" i="1" dirty="0" smtClean="0"/>
              <a:t>*Tip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42406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*Discount</a:t>
            </a:r>
          </a:p>
          <a:p>
            <a:endParaRPr lang="en-US" b="1" i="1" dirty="0"/>
          </a:p>
          <a:p>
            <a:r>
              <a:rPr lang="en-US" b="1" i="1" dirty="0" smtClean="0"/>
              <a:t>*Coupon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34924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ath-only-math.com/images/how-to-add-decim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50912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70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enchantedlearning.com/math/decimals/subtractingdecimals/gifs/ex_lineu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6775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34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H.4913615198749388&amp;pid=1.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24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296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idsmathblog.com/wp-content/uploads/2009/04/3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07294" y="-560706"/>
            <a:ext cx="6153936" cy="803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369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11plusforparents.co.uk/Maths/images/decimals/dec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70093" y="-755692"/>
            <a:ext cx="5181601" cy="836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650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/>
              <a:t>- ( - 3 ) = +3</a:t>
            </a:r>
            <a:endParaRPr lang="en-US" sz="12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48006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-1 times - 3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32519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gebra-class.com/images/Inequalities-symbols.gif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849200" cy="533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82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Adding Fractions</a:t>
            </a:r>
            <a:br>
              <a:rPr lang="en-US" dirty="0" smtClean="0"/>
            </a:br>
            <a:r>
              <a:rPr lang="en-US" dirty="0" smtClean="0"/>
              <a:t>Unlike denominators</a:t>
            </a:r>
            <a:endParaRPr lang="en-US" dirty="0"/>
          </a:p>
        </p:txBody>
      </p:sp>
      <p:pic>
        <p:nvPicPr>
          <p:cNvPr id="1026" name="Picture 2" descr="http://www.enchantedlearning.com/math/fractions/gifs/addfracti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82000" cy="54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159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Adding Fractions</a:t>
            </a:r>
            <a:br>
              <a:rPr lang="en-US" dirty="0" smtClean="0"/>
            </a:br>
            <a:r>
              <a:rPr lang="en-US" dirty="0" smtClean="0"/>
              <a:t>Like </a:t>
            </a:r>
            <a:r>
              <a:rPr lang="en-US" dirty="0" err="1" smtClean="0"/>
              <a:t>denomiators</a:t>
            </a:r>
            <a:endParaRPr lang="en-US" dirty="0"/>
          </a:p>
        </p:txBody>
      </p:sp>
      <p:pic>
        <p:nvPicPr>
          <p:cNvPr id="2050" name="Picture 2" descr="http://www.sandi.net/cms/lib/CA01001235/Centricity/Domain/579/Add_fractions_same_denomin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362200"/>
            <a:ext cx="7679527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13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Subtracting Fractions</a:t>
            </a:r>
            <a:br>
              <a:rPr lang="en-US" dirty="0" smtClean="0"/>
            </a:br>
            <a:r>
              <a:rPr lang="en-US" dirty="0" smtClean="0"/>
              <a:t>Unlike denominators</a:t>
            </a:r>
            <a:endParaRPr lang="en-US" dirty="0"/>
          </a:p>
        </p:txBody>
      </p:sp>
      <p:pic>
        <p:nvPicPr>
          <p:cNvPr id="3074" name="Picture 2" descr="http://www.enchantedlearning.com/math/fractions/gifs/subtractfractions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16280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326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Subtracting Fractions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pic>
        <p:nvPicPr>
          <p:cNvPr id="4098" name="Picture 2" descr="http://4.bp.blogspot.com/_PtvSlguKUWI/TRS6TugfqkI/AAAAAAAAAGI/hXX_bm8jdsU/s1600/Fractions-Su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44384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01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tutorvista.com/cms/images/38/divisibility-rules-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763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71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marbleteammath.wikispaces.com/file/view/divide_fr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78074"/>
            <a:ext cx="8274945" cy="617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5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1.bp.blogspot.com/_f1F9pEcIKmI/SopX8uSuH5I/AAAAAAAAB8A/2szDsMnhJGA/s400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62523" y="-676192"/>
            <a:ext cx="5562598" cy="81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35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etsplaymath.files.wordpress.com/2010/04/long-division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1"/>
            <a:ext cx="70866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7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assyworld.com/passyImagesTwelve/AddOppRule500x360GI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" y="304800"/>
            <a:ext cx="8864597" cy="638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67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exchangedownloads.smarttech.com/public/content/5d/5dd1d369-d0e3-47a7-a764-d347e45d8b8b/previews/medium/0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1924"/>
            <a:ext cx="8420099" cy="631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615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passyworld.com/passyImagesTwelve/MultRulesTwo500x364GI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4" y="198425"/>
            <a:ext cx="8624416" cy="627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96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50</Words>
  <Application>Microsoft Office PowerPoint</Application>
  <PresentationFormat>On-screen Show (4:3)</PresentationFormat>
  <Paragraphs>20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 Math!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Associative Property</vt:lpstr>
      <vt:lpstr>Commutative Property</vt:lpstr>
      <vt:lpstr>Distributive Property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does it Mean?</vt:lpstr>
      <vt:lpstr>Inequalities</vt:lpstr>
      <vt:lpstr>Adding Fractions Unlike denominators</vt:lpstr>
      <vt:lpstr>Adding Fractions Like denomiators</vt:lpstr>
      <vt:lpstr>Subtracting Fractions Unlike denominators</vt:lpstr>
      <vt:lpstr>Subtracting Fractions Like denominators</vt:lpstr>
    </vt:vector>
  </TitlesOfParts>
  <Company>Kenmore-Tonawanda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Services</dc:creator>
  <cp:lastModifiedBy>Kenton</cp:lastModifiedBy>
  <cp:revision>12</cp:revision>
  <cp:lastPrinted>2014-01-06T19:02:13Z</cp:lastPrinted>
  <dcterms:created xsi:type="dcterms:W3CDTF">2012-12-10T20:45:57Z</dcterms:created>
  <dcterms:modified xsi:type="dcterms:W3CDTF">2014-01-06T19:02:54Z</dcterms:modified>
</cp:coreProperties>
</file>