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0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4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7A782-7B46-4A04-8FBF-9D8C5C7E590E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2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877253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4" y="877253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B2993-A1F1-45D8-8A91-E3CAEDC2F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B2993-A1F1-45D8-8A91-E3CAEDC2F8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21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8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8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6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8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5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5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90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2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0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0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2F1F-D272-452D-A141-2F94A109A1B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812A-3600-4579-82EA-8D15B3D40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5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reen-planet-solar-energy.com/images/algebra-linear-equatio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85952"/>
            <a:ext cx="6705600" cy="585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772400" cy="990600"/>
          </a:xfrm>
        </p:spPr>
        <p:txBody>
          <a:bodyPr/>
          <a:lstStyle/>
          <a:p>
            <a:r>
              <a:rPr lang="en-US" dirty="0" smtClean="0"/>
              <a:t>Division of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7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word-2010.com/wp-content/uploads/2010/06/type-in-times-ta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4915"/>
            <a:ext cx="6858000" cy="648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93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passyworldofmathematics.com/Images/pwmImagesThree/RatioAmountsFive540x419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31" y="-51798"/>
            <a:ext cx="8890569" cy="689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45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sic-mathematics.com/images/percentage-formula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883" r="60801"/>
          <a:stretch/>
        </p:blipFill>
        <p:spPr bwMode="auto">
          <a:xfrm>
            <a:off x="533400" y="1066800"/>
            <a:ext cx="6934200" cy="5581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Percents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73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pic>
        <p:nvPicPr>
          <p:cNvPr id="2050" name="Picture 2" descr="http://wikiprep.wdfiles.com/local--files/wiki:sat-math/Basic%20math%20formula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8183"/>
          <a:stretch/>
        </p:blipFill>
        <p:spPr bwMode="auto">
          <a:xfrm>
            <a:off x="1066800" y="1295400"/>
            <a:ext cx="7543800" cy="530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912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529" y="152400"/>
            <a:ext cx="7772400" cy="1470025"/>
          </a:xfrm>
        </p:spPr>
        <p:txBody>
          <a:bodyPr/>
          <a:lstStyle/>
          <a:p>
            <a:r>
              <a:rPr lang="en-US" dirty="0" smtClean="0"/>
              <a:t>Graphing Inequalities</a:t>
            </a:r>
            <a:endParaRPr lang="en-US" dirty="0"/>
          </a:p>
        </p:txBody>
      </p:sp>
      <p:pic>
        <p:nvPicPr>
          <p:cNvPr id="1026" name="Picture 2" descr="http://hotmath.com/images/gt/lessons/genericalg1/inequaliti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1447800"/>
            <a:ext cx="7527823" cy="512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678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-2711480" y="3315772"/>
            <a:ext cx="6261164" cy="2286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schooltutoring.com/help/wp-content/uploads/area-tab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728788" y="-433390"/>
            <a:ext cx="6143623" cy="792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977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0000" dirty="0" smtClean="0"/>
              <a:t>b x h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19524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Factorization</a:t>
            </a:r>
            <a:endParaRPr lang="en-US" dirty="0"/>
          </a:p>
        </p:txBody>
      </p:sp>
      <p:pic>
        <p:nvPicPr>
          <p:cNvPr id="3074" name="Picture 2" descr="http://0.tqn.com/d/math/1/G/q/k/Pri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5791200" cy="499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00800" y="1745411"/>
            <a:ext cx="2438400" cy="3908762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40 = 2 x 5</a:t>
            </a:r>
          </a:p>
          <a:p>
            <a:endParaRPr lang="en-US" sz="4000" b="1" dirty="0" smtClean="0"/>
          </a:p>
          <a:p>
            <a:endParaRPr lang="en-US" dirty="0"/>
          </a:p>
          <a:p>
            <a:r>
              <a:rPr lang="en-US" sz="4400" b="1" dirty="0" smtClean="0"/>
              <a:t>32 = 2</a:t>
            </a:r>
          </a:p>
          <a:p>
            <a:endParaRPr lang="en-US" sz="4400" b="1" dirty="0" smtClean="0"/>
          </a:p>
          <a:p>
            <a:endParaRPr lang="en-US" dirty="0"/>
          </a:p>
          <a:p>
            <a:r>
              <a:rPr lang="en-US" sz="4400" b="1" dirty="0" smtClean="0"/>
              <a:t>21 = 3 x 7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35214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p1.blogger.com/_U0CsO_M4n9s/Re5DahZv0wI/AAAAAAAAACM/dxDsHMxIlhU/s400/Proportion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29989" y="-827411"/>
            <a:ext cx="6400800" cy="851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428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1053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dirty="0" smtClean="0">
                <a:latin typeface="Algerian" pitchFamily="82" charset="0"/>
              </a:rPr>
              <a:t>Be  a  Doctor  of </a:t>
            </a:r>
            <a:r>
              <a:rPr lang="en-US" sz="9600" dirty="0" err="1" smtClean="0">
                <a:latin typeface="Algerian" pitchFamily="82" charset="0"/>
              </a:rPr>
              <a:t>Thinkology</a:t>
            </a:r>
            <a:endParaRPr lang="en-US" sz="9600" dirty="0" smtClean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en-US" sz="9600" dirty="0" smtClean="0">
                <a:latin typeface="Algerian" pitchFamily="82" charset="0"/>
              </a:rPr>
              <a:t>TODAY!!</a:t>
            </a:r>
            <a:endParaRPr lang="en-US" sz="9600" dirty="0">
              <a:latin typeface="Algerian" pitchFamily="82" charset="0"/>
            </a:endParaRPr>
          </a:p>
        </p:txBody>
      </p:sp>
      <p:pic>
        <p:nvPicPr>
          <p:cNvPr id="1026" name="Picture 2" descr="C:\Documents and Settings\Kenton\Local Settings\Temporary Internet Files\Content.IE5\JXNHKS0L\MC9000551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2018169" cy="171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Kenton\Local Settings\Temporary Internet Files\Content.IE5\JXNHKS0L\MC9000551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2018169" cy="171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58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passyworld.com/passyImagesTen/AddExample540x407JPG.jp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8884226" cy="669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32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passyworld.com/passyImagesTen/SubExample540x407JPG.jp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169"/>
            <a:ext cx="8763000" cy="660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01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green-planet-solar-energy.com/images/solving-algebra-equa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914400"/>
            <a:ext cx="6421770" cy="578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Multiplication of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3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Algerian" pitchFamily="82" charset="0"/>
              </a:rPr>
              <a:t>Golden Rule</a:t>
            </a:r>
            <a:endParaRPr lang="en-US" sz="72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dirty="0" smtClean="0"/>
              <a:t>What you do to one side, you must do to the other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070390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tutorvista.com/cms/images/38/reflection-graph-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8336"/>
            <a:ext cx="8229600" cy="643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0" y="418336"/>
            <a:ext cx="2437263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Graphing Reflections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609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ath.uncc.edu/~bjwichno/fall2004-math1242-006/Images/quadrant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65" y="-34119"/>
            <a:ext cx="8373535" cy="685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65" y="5673957"/>
            <a:ext cx="8229600" cy="1143000"/>
          </a:xfrm>
        </p:spPr>
        <p:txBody>
          <a:bodyPr/>
          <a:lstStyle/>
          <a:p>
            <a:r>
              <a:rPr lang="en-US" dirty="0" smtClean="0"/>
              <a:t>Graphing Quadrants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11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p1.blogger.com/_U0CsO_M4n9s/Re5DahZv0wI/AAAAAAAAACM/dxDsHMxIlhU/s400/Proportion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-21609"/>
            <a:ext cx="6172200" cy="690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471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</a:t>
            </a:r>
            <a:endParaRPr lang="en-US" dirty="0"/>
          </a:p>
        </p:txBody>
      </p:sp>
      <p:pic>
        <p:nvPicPr>
          <p:cNvPr id="2050" name="Picture 2" descr="http://00.edu-cdn.com/files/static/learningexpressllc/9781576856826/RATIOS_AND_PROPORTIONS_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58842"/>
            <a:ext cx="3200400" cy="492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23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58</Words>
  <Application>Microsoft Office PowerPoint</Application>
  <PresentationFormat>On-screen Show (4:3)</PresentationFormat>
  <Paragraphs>24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Division of Equations</vt:lpstr>
      <vt:lpstr>PowerPoint Presentation</vt:lpstr>
      <vt:lpstr>PowerPoint Presentation</vt:lpstr>
      <vt:lpstr>Multiplication of Equations</vt:lpstr>
      <vt:lpstr>Golden Rule</vt:lpstr>
      <vt:lpstr>Graphing Reflections</vt:lpstr>
      <vt:lpstr>Graphing Quadrants</vt:lpstr>
      <vt:lpstr>PowerPoint Presentation</vt:lpstr>
      <vt:lpstr>Ratio</vt:lpstr>
      <vt:lpstr>PowerPoint Presentation</vt:lpstr>
      <vt:lpstr>PowerPoint Presentation</vt:lpstr>
      <vt:lpstr>Percents</vt:lpstr>
      <vt:lpstr>Geometry</vt:lpstr>
      <vt:lpstr>Graphing Inequalities</vt:lpstr>
      <vt:lpstr>Geometry</vt:lpstr>
      <vt:lpstr>Area</vt:lpstr>
      <vt:lpstr>Prime Factorization</vt:lpstr>
      <vt:lpstr>PowerPoint Presentation</vt:lpstr>
      <vt:lpstr>PowerPoint Presentation</vt:lpstr>
    </vt:vector>
  </TitlesOfParts>
  <Company>Kenmore-Tonawanda UFSD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Equations</dc:title>
  <dc:creator>Tech Services</dc:creator>
  <cp:lastModifiedBy>Tech Services</cp:lastModifiedBy>
  <cp:revision>11</cp:revision>
  <cp:lastPrinted>2013-09-17T14:32:59Z</cp:lastPrinted>
  <dcterms:created xsi:type="dcterms:W3CDTF">2012-12-13T18:31:27Z</dcterms:created>
  <dcterms:modified xsi:type="dcterms:W3CDTF">2013-09-17T14:33:35Z</dcterms:modified>
</cp:coreProperties>
</file>