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4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7A782-7B46-4A04-8FBF-9D8C5C7E590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2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77253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4" y="877253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2993-A1F1-45D8-8A91-E3CAEDC2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2993-A1F1-45D8-8A91-E3CAEDC2F8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6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8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5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3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9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0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2F1F-D272-452D-A141-2F94A109A1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812A-3600-4579-82EA-8D15B3D4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reen-planet-solar-energy.com/images/algebra-linear-equat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85952"/>
            <a:ext cx="6705600" cy="585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dirty="0" smtClean="0"/>
              <a:t>Division of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7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d-2010.com/wp-content/uploads/2010/06/type-in-times-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915"/>
            <a:ext cx="6858000" cy="64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9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passyworldofmathematics.com/Images/pwmImagesThree/RatioAmountsFive540x419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1" y="-51798"/>
            <a:ext cx="8890569" cy="68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45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sic-mathematics.com/images/percentage-formula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83" r="60801"/>
          <a:stretch/>
        </p:blipFill>
        <p:spPr bwMode="auto">
          <a:xfrm>
            <a:off x="533400" y="1066800"/>
            <a:ext cx="6934200" cy="558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7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pic>
        <p:nvPicPr>
          <p:cNvPr id="2050" name="Picture 2" descr="http://wikiprep.wdfiles.com/local--files/wiki:sat-math/Basic%20math%20formula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183"/>
          <a:stretch/>
        </p:blipFill>
        <p:spPr bwMode="auto">
          <a:xfrm>
            <a:off x="1066800" y="1295400"/>
            <a:ext cx="7543800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91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529" y="152400"/>
            <a:ext cx="7772400" cy="1470025"/>
          </a:xfrm>
        </p:spPr>
        <p:txBody>
          <a:bodyPr/>
          <a:lstStyle/>
          <a:p>
            <a:r>
              <a:rPr lang="en-US" dirty="0" smtClean="0"/>
              <a:t>Graphing Inequalities</a:t>
            </a:r>
            <a:endParaRPr lang="en-US" dirty="0"/>
          </a:p>
        </p:txBody>
      </p:sp>
      <p:pic>
        <p:nvPicPr>
          <p:cNvPr id="1026" name="Picture 2" descr="http://hotmath.com/images/gt/lessons/genericalg1/inequalit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447800"/>
            <a:ext cx="7527823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678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711480" y="3315772"/>
            <a:ext cx="6261164" cy="228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chooltutoring.com/help/wp-content/uploads/area-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8788" y="-433390"/>
            <a:ext cx="6143623" cy="792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97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/>
              <a:t>b x h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9524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Factorization</a:t>
            </a:r>
            <a:endParaRPr lang="en-US" dirty="0"/>
          </a:p>
        </p:txBody>
      </p:sp>
      <p:pic>
        <p:nvPicPr>
          <p:cNvPr id="3074" name="Picture 2" descr="http://0.tqn.com/d/math/1/G/q/k/Pr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5791200" cy="499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1745411"/>
            <a:ext cx="2438400" cy="3908762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40 = 2 x 5</a:t>
            </a:r>
          </a:p>
          <a:p>
            <a:endParaRPr lang="en-US" sz="4000" b="1" dirty="0" smtClean="0"/>
          </a:p>
          <a:p>
            <a:endParaRPr lang="en-US" dirty="0"/>
          </a:p>
          <a:p>
            <a:r>
              <a:rPr lang="en-US" sz="4400" b="1" dirty="0" smtClean="0"/>
              <a:t>32 = 2</a:t>
            </a:r>
          </a:p>
          <a:p>
            <a:endParaRPr lang="en-US" sz="4400" b="1" dirty="0" smtClean="0"/>
          </a:p>
          <a:p>
            <a:endParaRPr lang="en-US" dirty="0"/>
          </a:p>
          <a:p>
            <a:r>
              <a:rPr lang="en-US" sz="4400" b="1" dirty="0" smtClean="0"/>
              <a:t>21 = 3 x 7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35214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p1.blogger.com/_U0CsO_M4n9s/Re5DahZv0wI/AAAAAAAAACM/dxDsHMxIlhU/s400/Proportion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29989" y="-827411"/>
            <a:ext cx="6400800" cy="851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428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105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Algerian" pitchFamily="82" charset="0"/>
              </a:rPr>
              <a:t>Be  a  Doctor  of </a:t>
            </a:r>
            <a:r>
              <a:rPr lang="en-US" sz="9600" dirty="0" err="1" smtClean="0">
                <a:latin typeface="Algerian" pitchFamily="82" charset="0"/>
              </a:rPr>
              <a:t>Thinkology</a:t>
            </a:r>
            <a:endParaRPr lang="en-US" sz="9600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9600" dirty="0" smtClean="0">
                <a:latin typeface="Algerian" pitchFamily="82" charset="0"/>
              </a:rPr>
              <a:t>TODAY!!</a:t>
            </a:r>
            <a:endParaRPr lang="en-US" sz="9600" dirty="0">
              <a:latin typeface="Algerian" pitchFamily="82" charset="0"/>
            </a:endParaRPr>
          </a:p>
        </p:txBody>
      </p:sp>
      <p:pic>
        <p:nvPicPr>
          <p:cNvPr id="1026" name="Picture 2" descr="C:\Documents and Settings\Kenton\Local Settings\Temporary Internet Files\Content.IE5\JXNHKS0L\MC9000551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018169" cy="171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Kenton\Local Settings\Temporary Internet Files\Content.IE5\JXNHKS0L\MC9000551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2018169" cy="171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58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assyworld.com/passyImagesTen/AddExample540x407JPG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884226" cy="669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32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passyworld.com/passyImagesTen/SubExample540x407JPG.jp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69"/>
            <a:ext cx="8763000" cy="660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1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reen-planet-solar-energy.com/images/solving-algebra-equ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914400"/>
            <a:ext cx="6421770" cy="57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Multiplication of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3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lgerian" pitchFamily="82" charset="0"/>
              </a:rPr>
              <a:t>Golden Rule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you do to one side, you must do to the other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7039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tutorvista.com/cms/images/38/reflection-graph-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8336"/>
            <a:ext cx="8229600" cy="64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418336"/>
            <a:ext cx="2437263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Graphing Reflections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60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th.uncc.edu/~bjwichno/fall2004-math1242-006/Images/quadran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65" y="-34119"/>
            <a:ext cx="8373535" cy="685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5" y="5673957"/>
            <a:ext cx="8229600" cy="1143000"/>
          </a:xfrm>
        </p:spPr>
        <p:txBody>
          <a:bodyPr/>
          <a:lstStyle/>
          <a:p>
            <a:r>
              <a:rPr lang="en-US" dirty="0" smtClean="0"/>
              <a:t>Graphing Quadrants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1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p1.blogger.com/_U0CsO_M4n9s/Re5DahZv0wI/AAAAAAAAACM/dxDsHMxIlhU/s400/Proportion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21609"/>
            <a:ext cx="6172200" cy="690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47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</a:t>
            </a:r>
            <a:endParaRPr lang="en-US" dirty="0"/>
          </a:p>
        </p:txBody>
      </p:sp>
      <p:pic>
        <p:nvPicPr>
          <p:cNvPr id="2050" name="Picture 2" descr="http://00.edu-cdn.com/files/static/learningexpressllc/9781576856826/RATIOS_AND_PROPORTIONS_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58842"/>
            <a:ext cx="3200400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2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58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Division of Equations</vt:lpstr>
      <vt:lpstr>PowerPoint Presentation</vt:lpstr>
      <vt:lpstr>PowerPoint Presentation</vt:lpstr>
      <vt:lpstr>Multiplication of Equations</vt:lpstr>
      <vt:lpstr>Golden Rule</vt:lpstr>
      <vt:lpstr>Graphing Reflections</vt:lpstr>
      <vt:lpstr>Graphing Quadrants</vt:lpstr>
      <vt:lpstr>PowerPoint Presentation</vt:lpstr>
      <vt:lpstr>Ratio</vt:lpstr>
      <vt:lpstr>PowerPoint Presentation</vt:lpstr>
      <vt:lpstr>PowerPoint Presentation</vt:lpstr>
      <vt:lpstr>Percents</vt:lpstr>
      <vt:lpstr>Geometry</vt:lpstr>
      <vt:lpstr>Graphing Inequalities</vt:lpstr>
      <vt:lpstr>Geometry</vt:lpstr>
      <vt:lpstr>Area</vt:lpstr>
      <vt:lpstr>Prime Factorization</vt:lpstr>
      <vt:lpstr>PowerPoint Presentation</vt:lpstr>
      <vt:lpstr>PowerPoint Presentation</vt:lpstr>
    </vt:vector>
  </TitlesOfParts>
  <Company>Kenmore-Tonawanda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Equations</dc:title>
  <dc:creator>Tech Services</dc:creator>
  <cp:lastModifiedBy>Tech Services</cp:lastModifiedBy>
  <cp:revision>11</cp:revision>
  <cp:lastPrinted>2013-09-17T14:32:59Z</cp:lastPrinted>
  <dcterms:created xsi:type="dcterms:W3CDTF">2012-12-13T18:31:27Z</dcterms:created>
  <dcterms:modified xsi:type="dcterms:W3CDTF">2013-09-17T14:33:35Z</dcterms:modified>
</cp:coreProperties>
</file>