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001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84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4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7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6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5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02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41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6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31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91A90-66FE-4BA9-A12C-4C75B1E31317}" type="datetimeFigureOut">
              <a:rPr lang="en-US" smtClean="0"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91750-ADF1-4730-9338-57075AEE5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39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-2711480" y="3315772"/>
            <a:ext cx="6261164" cy="2286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schooltutoring.com/help/wp-content/uploads/area-tab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728788" y="-433390"/>
            <a:ext cx="6143623" cy="792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4638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Geometry</vt:lpstr>
    </vt:vector>
  </TitlesOfParts>
  <Company>Kenmore-Tonawanda UFSD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Tech Services</dc:creator>
  <cp:lastModifiedBy>Kenton</cp:lastModifiedBy>
  <cp:revision>3</cp:revision>
  <cp:lastPrinted>2013-02-12T19:20:23Z</cp:lastPrinted>
  <dcterms:created xsi:type="dcterms:W3CDTF">2013-02-12T19:01:11Z</dcterms:created>
  <dcterms:modified xsi:type="dcterms:W3CDTF">2014-01-13T18:25:42Z</dcterms:modified>
</cp:coreProperties>
</file>