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6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A90-66FE-4BA9-A12C-4C75B1E3131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1750-ADF1-4730-9338-57075AEE5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4001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A90-66FE-4BA9-A12C-4C75B1E3131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1750-ADF1-4730-9338-57075AEE5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4843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A90-66FE-4BA9-A12C-4C75B1E3131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1750-ADF1-4730-9338-57075AEE5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245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A90-66FE-4BA9-A12C-4C75B1E3131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1750-ADF1-4730-9338-57075AEE5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851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A90-66FE-4BA9-A12C-4C75B1E3131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1750-ADF1-4730-9338-57075AEE5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87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A90-66FE-4BA9-A12C-4C75B1E3131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1750-ADF1-4730-9338-57075AEE5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86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A90-66FE-4BA9-A12C-4C75B1E3131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1750-ADF1-4730-9338-57075AEE5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55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A90-66FE-4BA9-A12C-4C75B1E3131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1750-ADF1-4730-9338-57075AEE5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7029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A90-66FE-4BA9-A12C-4C75B1E3131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1750-ADF1-4730-9338-57075AEE5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414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A90-66FE-4BA9-A12C-4C75B1E3131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1750-ADF1-4730-9338-57075AEE5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5465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A91A90-66FE-4BA9-A12C-4C75B1E3131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691750-ADF1-4730-9338-57075AEE5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3140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A91A90-66FE-4BA9-A12C-4C75B1E31317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691750-ADF1-4730-9338-57075AEE5F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396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6200000">
            <a:off x="-2711480" y="3315772"/>
            <a:ext cx="6261164" cy="22860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Geometry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www.schooltutoring.com/help/wp-content/uploads/area-tab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1728788" y="-433390"/>
            <a:ext cx="6143623" cy="792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463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1</Words>
  <Application>Microsoft Office PowerPoint</Application>
  <PresentationFormat>On-screen Show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Geometry</vt:lpstr>
    </vt:vector>
  </TitlesOfParts>
  <Company>Kenmore-Tonawanda UFSD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Geometry</dc:title>
  <dc:creator>Tech Services</dc:creator>
  <cp:lastModifiedBy>Kenton</cp:lastModifiedBy>
  <cp:revision>3</cp:revision>
  <cp:lastPrinted>2013-02-12T19:20:23Z</cp:lastPrinted>
  <dcterms:created xsi:type="dcterms:W3CDTF">2013-02-12T19:01:11Z</dcterms:created>
  <dcterms:modified xsi:type="dcterms:W3CDTF">2014-01-13T18:25:42Z</dcterms:modified>
</cp:coreProperties>
</file>