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FAA91F-056A-4E28-99E2-C9F8C239CA33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5ECCD1-A2CB-459F-AC81-9F1CFF85E5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cnews.com/id/31050780/ns/politics-white_house/t/day-life-obamas-white-hou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Highlight key words in each of the 9 parts that may help you to identify the hat he wears.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The President wears many hats.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Nine (9) to be exact!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Kenton\Local Settings\Temporary Internet Files\Content.IE5\HTNE1JWX\MP9004048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2" y="533400"/>
            <a:ext cx="2269084" cy="16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enton\Local Settings\Temporary Internet Files\Content.IE5\8V7QS23I\MP9004054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30" y="467487"/>
            <a:ext cx="24536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enton\Local Settings\Temporary Internet Files\Content.IE5\6GCMGVXQ\MC90043637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5529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enton\Local Settings\Temporary Internet Files\Content.IE5\6GCMGVXQ\MC9003247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18126"/>
            <a:ext cx="1836115" cy="11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enton\Local Settings\Temporary Internet Files\Content.IE5\8V7QS23I\MC90041078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2" y="3953724"/>
            <a:ext cx="1837609" cy="231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 of his political party.</a:t>
            </a:r>
          </a:p>
          <a:p>
            <a:r>
              <a:rPr lang="en-US" dirty="0" smtClean="0"/>
              <a:t>Work to strengthen the Party.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Party Leader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06424"/>
            <a:ext cx="5562600" cy="338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consider the needs of the entire nation.</a:t>
            </a:r>
          </a:p>
          <a:p>
            <a:r>
              <a:rPr lang="en-US" dirty="0" smtClean="0"/>
              <a:t>Identify the national interest and promote it.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of the People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2819400"/>
            <a:ext cx="2438400" cy="350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 and Husband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447800"/>
            <a:ext cx="7696200" cy="513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637646" cy="638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3500" y="14361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8073" y="1383268"/>
            <a:ext cx="274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Head of State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Chief Diplomat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Commander in Chief</a:t>
            </a:r>
          </a:p>
          <a:p>
            <a:pPr marL="342900" indent="-342900">
              <a:buFontTx/>
              <a:buAutoNum type="arabicPeriod"/>
            </a:pPr>
            <a:endParaRPr lang="en-US" dirty="0" smtClean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Chief Executive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Chief Legislator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Chief Economic Planner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Chief Party Leader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white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white"/>
                </a:solidFill>
              </a:rPr>
              <a:t>Representative of the people.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0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Here are the titles he is given, put the initials to the left of the one you think it matches.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CHIEF EXECUTIVE	   	    HEAD OF STATE		      CHIEF DIPLOMAT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 smtClean="0">
                <a:solidFill>
                  <a:srgbClr val="FFFF00"/>
                </a:solidFill>
              </a:rPr>
              <a:t>CE			HS			   CD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COMMANDER and         CHIEF ECONOMIC LEADER	     CHIEF LEGISLATOR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CHIEF  CC			CEL			CL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CHIEF PARTY LEADER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       PEOPLES REPRESENTATIVE	   HUSBAND &amp; FATHER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           CP			PR 			HF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Day in the Life of </a:t>
            </a:r>
            <a:r>
              <a:rPr lang="en-US" sz="4000" smtClean="0"/>
              <a:t>the </a:t>
            </a:r>
            <a:r>
              <a:rPr lang="en-US" sz="4000" smtClean="0"/>
              <a:t>President</a:t>
            </a:r>
            <a:endParaRPr lang="en-US" sz="4000" dirty="0" smtClean="0"/>
          </a:p>
          <a:p>
            <a:r>
              <a:rPr lang="en-US" sz="4000" dirty="0" smtClean="0"/>
              <a:t>Watch </a:t>
            </a:r>
            <a:r>
              <a:rPr lang="en-US" sz="4000" dirty="0"/>
              <a:t>the movie </a:t>
            </a:r>
            <a:r>
              <a:rPr lang="en-US" sz="4000" dirty="0" smtClean="0"/>
              <a:t>clip</a:t>
            </a:r>
            <a:r>
              <a:rPr lang="en-US" sz="4000" dirty="0"/>
              <a:t>:</a:t>
            </a:r>
            <a:endParaRPr lang="en-US" sz="4000" dirty="0" smtClean="0"/>
          </a:p>
          <a:p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www.nbcnews.com/id/31050780/ns/politics-white_house/t/day-life-obamas-white-house</a:t>
            </a:r>
            <a:endParaRPr lang="en-US" sz="4000" dirty="0" smtClean="0"/>
          </a:p>
          <a:p>
            <a:r>
              <a:rPr lang="en-US" sz="4000" dirty="0" smtClean="0"/>
              <a:t>Write down at least 3 examples, from the movie, of things the  President does that correspond to the roles we just discussed.  </a:t>
            </a:r>
          </a:p>
          <a:p>
            <a:r>
              <a:rPr lang="en-US" sz="4000" dirty="0" smtClean="0"/>
              <a:t>On the index card answer the “I can” statement, the roles of the President are like my wardrobe because……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nation’s official host to foreign dignitaries.</a:t>
            </a:r>
          </a:p>
          <a:p>
            <a:r>
              <a:rPr lang="en-US" dirty="0" smtClean="0"/>
              <a:t>Bestows medals and ceremonial activities.</a:t>
            </a:r>
          </a:p>
          <a:p>
            <a:r>
              <a:rPr lang="en-US" dirty="0" smtClean="0"/>
              <a:t>Represent the United States.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of State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69672"/>
            <a:ext cx="4603927" cy="29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 the general direction of American foreign policy.</a:t>
            </a:r>
          </a:p>
          <a:p>
            <a:r>
              <a:rPr lang="en-US" dirty="0" smtClean="0"/>
              <a:t>Initiate and negotiate treaties.</a:t>
            </a:r>
          </a:p>
          <a:p>
            <a:r>
              <a:rPr lang="en-US" dirty="0" smtClean="0"/>
              <a:t>Recognize countries, accept and send ambassadors.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Diplomat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191000" cy="257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2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“Super General” and “Super Admiral” for the U.S. Military.</a:t>
            </a:r>
          </a:p>
          <a:p>
            <a:r>
              <a:rPr lang="en-US" dirty="0" smtClean="0"/>
              <a:t>Can ask Congress for Declaration of War.</a:t>
            </a:r>
          </a:p>
          <a:p>
            <a:r>
              <a:rPr lang="en-US" dirty="0" smtClean="0"/>
              <a:t>Launch atomic warfare.</a:t>
            </a:r>
          </a:p>
          <a:p>
            <a:r>
              <a:rPr lang="en-US" dirty="0" smtClean="0"/>
              <a:t>Send troops to stop revolts inside our country.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Commander and  Chief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90975"/>
            <a:ext cx="3886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(carry out) the laws passed by Congress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Appoint people to departments to enforce laws.</a:t>
            </a:r>
          </a:p>
          <a:p>
            <a:r>
              <a:rPr lang="en-US" dirty="0" smtClean="0"/>
              <a:t>Day-to-Day duties of a leader.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Executive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123"/>
            <a:ext cx="5410200" cy="302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to veto legislation.</a:t>
            </a:r>
          </a:p>
          <a:p>
            <a:r>
              <a:rPr lang="en-US" dirty="0" smtClean="0"/>
              <a:t>Initiate ideas for laws to Congress.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Legislator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895600"/>
            <a:ext cx="55789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5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nsure the economy runs smoothly.</a:t>
            </a:r>
          </a:p>
          <a:p>
            <a:r>
              <a:rPr lang="en-US" dirty="0" smtClean="0"/>
              <a:t>Plan for the national budget.</a:t>
            </a:r>
          </a:p>
          <a:p>
            <a:r>
              <a:rPr lang="en-US" dirty="0" smtClean="0"/>
              <a:t>Create programs for the coming fiscal year.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Economic Planner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429000"/>
            <a:ext cx="5433797" cy="258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245</TotalTime>
  <Words>326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The President wears many hats.  Nine (9) to be exact!</vt:lpstr>
      <vt:lpstr>Here are the titles he is given, put the initials to the left of the one you think it matches. </vt:lpstr>
      <vt:lpstr>. </vt:lpstr>
      <vt:lpstr>Head of State</vt:lpstr>
      <vt:lpstr>Chief Diplomat</vt:lpstr>
      <vt:lpstr>Commander and  Chief</vt:lpstr>
      <vt:lpstr>Chief Executive</vt:lpstr>
      <vt:lpstr>Chief Legislator</vt:lpstr>
      <vt:lpstr>Chief Economic Planner</vt:lpstr>
      <vt:lpstr>Chief Party Leader</vt:lpstr>
      <vt:lpstr>Representative of the People</vt:lpstr>
      <vt:lpstr>Father and Husband</vt:lpstr>
      <vt:lpstr>PowerPoint Presentation</vt:lpstr>
    </vt:vector>
  </TitlesOfParts>
  <Company>Kenmore-Tonawanda UFSD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President wears many hats.  Nine (9) to be exact!</dc:title>
  <dc:creator>Tech Services</dc:creator>
  <cp:lastModifiedBy>Kenton</cp:lastModifiedBy>
  <cp:revision>19</cp:revision>
  <dcterms:created xsi:type="dcterms:W3CDTF">2012-10-17T20:54:44Z</dcterms:created>
  <dcterms:modified xsi:type="dcterms:W3CDTF">2014-10-24T13:53:26Z</dcterms:modified>
</cp:coreProperties>
</file>